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92" r:id="rId4"/>
    <p:sldId id="276" r:id="rId5"/>
    <p:sldId id="288" r:id="rId6"/>
    <p:sldId id="260" r:id="rId7"/>
    <p:sldId id="259" r:id="rId8"/>
    <p:sldId id="261" r:id="rId9"/>
    <p:sldId id="263" r:id="rId10"/>
    <p:sldId id="264" r:id="rId11"/>
    <p:sldId id="262" r:id="rId12"/>
    <p:sldId id="284" r:id="rId13"/>
    <p:sldId id="285" r:id="rId14"/>
    <p:sldId id="286" r:id="rId15"/>
    <p:sldId id="266" r:id="rId16"/>
    <p:sldId id="265" r:id="rId17"/>
    <p:sldId id="269" r:id="rId18"/>
    <p:sldId id="270" r:id="rId19"/>
    <p:sldId id="272" r:id="rId20"/>
    <p:sldId id="271" r:id="rId21"/>
    <p:sldId id="267" r:id="rId22"/>
    <p:sldId id="268" r:id="rId23"/>
    <p:sldId id="291" r:id="rId24"/>
    <p:sldId id="273" r:id="rId25"/>
    <p:sldId id="274" r:id="rId26"/>
    <p:sldId id="275" r:id="rId27"/>
    <p:sldId id="290" r:id="rId28"/>
    <p:sldId id="279" r:id="rId29"/>
    <p:sldId id="277" r:id="rId30"/>
    <p:sldId id="278" r:id="rId31"/>
    <p:sldId id="282" r:id="rId32"/>
    <p:sldId id="280" r:id="rId33"/>
    <p:sldId id="281" r:id="rId34"/>
    <p:sldId id="283" r:id="rId35"/>
    <p:sldId id="287" r:id="rId3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14" autoAdjust="0"/>
    <p:restoredTop sz="91182" autoAdjust="0"/>
  </p:normalViewPr>
  <p:slideViewPr>
    <p:cSldViewPr>
      <p:cViewPr varScale="1">
        <p:scale>
          <a:sx n="67" d="100"/>
          <a:sy n="67" d="100"/>
        </p:scale>
        <p:origin x="-6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83AD-42C5-4D89-A442-DE4AF1065BD3}" type="datetimeFigureOut">
              <a:rPr lang="de-DE" smtClean="0"/>
              <a:pPr/>
              <a:t>13.05.2010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D571-02DE-4F6F-BC31-70E24C6899D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slow" advClick="0" advTm="7000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83AD-42C5-4D89-A442-DE4AF1065BD3}" type="datetimeFigureOut">
              <a:rPr lang="de-DE" smtClean="0"/>
              <a:pPr/>
              <a:t>13.05.2010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D571-02DE-4F6F-BC31-70E24C6899D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slow" advClick="0" advTm="7000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83AD-42C5-4D89-A442-DE4AF1065BD3}" type="datetimeFigureOut">
              <a:rPr lang="de-DE" smtClean="0"/>
              <a:pPr/>
              <a:t>13.05.2010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D571-02DE-4F6F-BC31-70E24C6899D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slow" advClick="0" advTm="7000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83AD-42C5-4D89-A442-DE4AF1065BD3}" type="datetimeFigureOut">
              <a:rPr lang="de-DE" smtClean="0"/>
              <a:pPr/>
              <a:t>13.05.2010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D571-02DE-4F6F-BC31-70E24C6899D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slow" advClick="0" advTm="7000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83AD-42C5-4D89-A442-DE4AF1065BD3}" type="datetimeFigureOut">
              <a:rPr lang="de-DE" smtClean="0"/>
              <a:pPr/>
              <a:t>13.05.2010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D571-02DE-4F6F-BC31-70E24C6899D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slow" advClick="0" advTm="7000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83AD-42C5-4D89-A442-DE4AF1065BD3}" type="datetimeFigureOut">
              <a:rPr lang="de-DE" smtClean="0"/>
              <a:pPr/>
              <a:t>13.05.2010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D571-02DE-4F6F-BC31-70E24C6899D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slow" advClick="0" advTm="7000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83AD-42C5-4D89-A442-DE4AF1065BD3}" type="datetimeFigureOut">
              <a:rPr lang="de-DE" smtClean="0"/>
              <a:pPr/>
              <a:t>13.05.2010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D571-02DE-4F6F-BC31-70E24C6899D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slow" advClick="0" advTm="7000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83AD-42C5-4D89-A442-DE4AF1065BD3}" type="datetimeFigureOut">
              <a:rPr lang="de-DE" smtClean="0"/>
              <a:pPr/>
              <a:t>13.05.2010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D571-02DE-4F6F-BC31-70E24C6899D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slow" advClick="0" advTm="7000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83AD-42C5-4D89-A442-DE4AF1065BD3}" type="datetimeFigureOut">
              <a:rPr lang="de-DE" smtClean="0"/>
              <a:pPr/>
              <a:t>13.05.2010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D571-02DE-4F6F-BC31-70E24C6899D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slow" advClick="0" advTm="7000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83AD-42C5-4D89-A442-DE4AF1065BD3}" type="datetimeFigureOut">
              <a:rPr lang="de-DE" smtClean="0"/>
              <a:pPr/>
              <a:t>13.05.2010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D571-02DE-4F6F-BC31-70E24C6899D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slow" advClick="0" advTm="7000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83AD-42C5-4D89-A442-DE4AF1065BD3}" type="datetimeFigureOut">
              <a:rPr lang="de-DE" smtClean="0"/>
              <a:pPr/>
              <a:t>13.05.2010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D571-02DE-4F6F-BC31-70E24C6899D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slow" advClick="0" advTm="7000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F83AD-42C5-4D89-A442-DE4AF1065BD3}" type="datetimeFigureOut">
              <a:rPr lang="de-DE" smtClean="0"/>
              <a:pPr/>
              <a:t>13.05.2010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CD571-02DE-4F6F-BC31-70E24C6899D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7000"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/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214282" y="214290"/>
            <a:ext cx="3286148" cy="1214446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1000100" y="1500174"/>
            <a:ext cx="7772400" cy="1470025"/>
          </a:xfrm>
        </p:spPr>
        <p:txBody>
          <a:bodyPr>
            <a:noAutofit/>
          </a:bodyPr>
          <a:lstStyle/>
          <a:p>
            <a:r>
              <a:rPr lang="de-DE" sz="7200" dirty="0" smtClean="0">
                <a:solidFill>
                  <a:schemeClr val="bg1"/>
                </a:solidFill>
              </a:rPr>
              <a:t>Jugendgottesdienst</a:t>
            </a:r>
            <a:r>
              <a:rPr lang="de-DE" sz="6000" dirty="0" smtClean="0">
                <a:solidFill>
                  <a:schemeClr val="bg1"/>
                </a:solidFill>
              </a:rPr>
              <a:t> am 16.05.10</a:t>
            </a:r>
            <a:endParaRPr lang="de-DE" sz="6000" dirty="0">
              <a:solidFill>
                <a:schemeClr val="bg1"/>
              </a:solidFill>
            </a:endParaRPr>
          </a:p>
        </p:txBody>
      </p:sp>
      <p:sp>
        <p:nvSpPr>
          <p:cNvPr id="8" name="Untertitel 7"/>
          <p:cNvSpPr>
            <a:spLocks noGrp="1"/>
          </p:cNvSpPr>
          <p:nvPr>
            <p:ph type="subTitle" idx="1"/>
          </p:nvPr>
        </p:nvSpPr>
        <p:spPr>
          <a:xfrm>
            <a:off x="-214346" y="3357562"/>
            <a:ext cx="6858048" cy="1752600"/>
          </a:xfrm>
        </p:spPr>
        <p:txBody>
          <a:bodyPr>
            <a:normAutofit/>
          </a:bodyPr>
          <a:lstStyle/>
          <a:p>
            <a:r>
              <a:rPr lang="de-DE" sz="6000" dirty="0" smtClean="0">
                <a:solidFill>
                  <a:schemeClr val="bg1"/>
                </a:solidFill>
              </a:rPr>
              <a:t>GEMEINSAM GEHT´S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85720" y="5072074"/>
            <a:ext cx="66437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chemeClr val="bg1"/>
                </a:solidFill>
              </a:rPr>
              <a:t>Rückblick auf unsere Entstehung und gemeinsame Aktionen</a:t>
            </a:r>
            <a:endParaRPr lang="de-DE" sz="32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3143248"/>
            <a:ext cx="2500298" cy="3518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428604"/>
            <a:ext cx="609604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feld 3"/>
          <p:cNvSpPr txBox="1"/>
          <p:nvPr/>
        </p:nvSpPr>
        <p:spPr>
          <a:xfrm>
            <a:off x="1571604" y="5357826"/>
            <a:ext cx="73581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chemeClr val="bg1"/>
                </a:solidFill>
              </a:rPr>
              <a:t>eifriges Eiersuchen jedes Jahr am Ostersonntag</a:t>
            </a:r>
            <a:endParaRPr lang="de-DE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Bilder\Bilder von Maria\mari bilder\kljb\Fotos Altpapiersammlung 27.03.2010\CIMG0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2518172" cy="3357562"/>
          </a:xfrm>
          <a:prstGeom prst="rect">
            <a:avLst/>
          </a:prstGeom>
          <a:noFill/>
        </p:spPr>
      </p:pic>
      <p:pic>
        <p:nvPicPr>
          <p:cNvPr id="4099" name="Picture 3" descr="D:\Bilder\Bilder von Maria\mari bilder\kljb\Fotos Altpapiersammlung 27.03.2010\CIMG01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3357562"/>
            <a:ext cx="3895684" cy="2921763"/>
          </a:xfrm>
          <a:prstGeom prst="rect">
            <a:avLst/>
          </a:prstGeom>
          <a:noFill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285728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feld 4"/>
          <p:cNvSpPr txBox="1"/>
          <p:nvPr/>
        </p:nvSpPr>
        <p:spPr>
          <a:xfrm>
            <a:off x="142844" y="4357694"/>
            <a:ext cx="3571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chemeClr val="bg1"/>
                </a:solidFill>
              </a:rPr>
              <a:t>Altpapier </a:t>
            </a:r>
            <a:r>
              <a:rPr lang="de-DE" sz="3200" smtClean="0">
                <a:solidFill>
                  <a:schemeClr val="bg1"/>
                </a:solidFill>
              </a:rPr>
              <a:t>und Altkleidersammlung</a:t>
            </a:r>
          </a:p>
          <a:p>
            <a:endParaRPr lang="de-DE" sz="32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Bilder\Bilder von Maria\mari bilder\Jugendgottesdienst\CIMG31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31" y="1214422"/>
            <a:ext cx="5797569" cy="4348177"/>
          </a:xfrm>
          <a:prstGeom prst="rect">
            <a:avLst/>
          </a:prstGeom>
          <a:noFill/>
        </p:spPr>
      </p:pic>
      <p:sp>
        <p:nvSpPr>
          <p:cNvPr id="3" name="Textfeld 2"/>
          <p:cNvSpPr txBox="1"/>
          <p:nvPr/>
        </p:nvSpPr>
        <p:spPr>
          <a:xfrm>
            <a:off x="1571604" y="214290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chemeClr val="bg1"/>
                </a:solidFill>
              </a:rPr>
              <a:t>Alljährige Kanufahrt auf der </a:t>
            </a:r>
            <a:r>
              <a:rPr lang="de-DE" sz="3200" dirty="0" err="1" smtClean="0">
                <a:solidFill>
                  <a:schemeClr val="bg1"/>
                </a:solidFill>
              </a:rPr>
              <a:t>Altmühl</a:t>
            </a:r>
            <a:endParaRPr lang="de-DE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D:\Bilder\Bilder von Maria\mari bilder\Jugendgottesdienst\CIMG31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3200400" cy="4267200"/>
          </a:xfrm>
          <a:prstGeom prst="rect">
            <a:avLst/>
          </a:prstGeom>
          <a:noFill/>
        </p:spPr>
      </p:pic>
      <p:pic>
        <p:nvPicPr>
          <p:cNvPr id="23556" name="Picture 4" descr="D:\Bilder\Bilder von Maria\mari bilder\Jugendgottesdienst\CIMG31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786058"/>
            <a:ext cx="2893239" cy="3857652"/>
          </a:xfrm>
          <a:prstGeom prst="rect">
            <a:avLst/>
          </a:prstGeom>
          <a:noFill/>
        </p:spPr>
      </p:pic>
      <p:pic>
        <p:nvPicPr>
          <p:cNvPr id="7" name="Picture 2" descr="D:\Bilder\Bilder von Maria\mari bilder\Jugendgottesdienst\CIMG31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14290"/>
            <a:ext cx="4357686" cy="326826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Bilder\Bilder von Maria\mari bilder\Jugendgottesdienst\CIMG31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125124"/>
            <a:ext cx="5916634" cy="4437476"/>
          </a:xfrm>
          <a:prstGeom prst="rect">
            <a:avLst/>
          </a:prstGeom>
          <a:noFill/>
        </p:spPr>
      </p:pic>
      <p:sp>
        <p:nvSpPr>
          <p:cNvPr id="4" name="Textfeld 3"/>
          <p:cNvSpPr txBox="1"/>
          <p:nvPr/>
        </p:nvSpPr>
        <p:spPr>
          <a:xfrm>
            <a:off x="2500298" y="5929330"/>
            <a:ext cx="5929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chemeClr val="bg1"/>
                </a:solidFill>
              </a:rPr>
              <a:t>…jedes Jahr a Gaudi</a:t>
            </a:r>
            <a:endParaRPr lang="de-DE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Bilder\Bilder von Maria\mari bilder\Jugendgottesdienst\bodenabschleifen_2006_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14290"/>
            <a:ext cx="4167190" cy="3125393"/>
          </a:xfrm>
          <a:prstGeom prst="rect">
            <a:avLst/>
          </a:prstGeom>
          <a:noFill/>
        </p:spPr>
      </p:pic>
      <p:sp>
        <p:nvSpPr>
          <p:cNvPr id="5" name="Textfeld 4"/>
          <p:cNvSpPr txBox="1"/>
          <p:nvPr/>
        </p:nvSpPr>
        <p:spPr>
          <a:xfrm>
            <a:off x="0" y="4714884"/>
            <a:ext cx="44291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chemeClr val="bg1"/>
                </a:solidFill>
              </a:rPr>
              <a:t>Auch beim Renovieren halfen alle zusammen…</a:t>
            </a:r>
            <a:endParaRPr lang="de-DE" sz="3200" dirty="0">
              <a:solidFill>
                <a:schemeClr val="bg1"/>
              </a:solidFill>
            </a:endParaRPr>
          </a:p>
        </p:txBody>
      </p:sp>
      <p:pic>
        <p:nvPicPr>
          <p:cNvPr id="7170" name="Picture 2" descr="D:\Bilder\Bilder von Maria\mari bilder\Jugendgottesdienst\P10203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59821" y="702706"/>
            <a:ext cx="4071968" cy="3095135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3536156"/>
            <a:ext cx="4143404" cy="310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Bilder\Bilder von Maria\mari bilder\Jugendgottesdienst\renovieren_2006_0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095779" cy="3071834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357562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feld 4"/>
          <p:cNvSpPr txBox="1"/>
          <p:nvPr/>
        </p:nvSpPr>
        <p:spPr>
          <a:xfrm>
            <a:off x="4929190" y="714356"/>
            <a:ext cx="4000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chemeClr val="bg1"/>
                </a:solidFill>
              </a:rPr>
              <a:t>…damit unser Jugendheim noch lange erhalten bleibt</a:t>
            </a:r>
            <a:endParaRPr lang="de-DE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D:\Bilder\Bilder von Maria\mari bilder\Jugendgottesdienst\fly2summer_2004_0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357562"/>
            <a:ext cx="4286247" cy="3214686"/>
          </a:xfrm>
          <a:prstGeom prst="rect">
            <a:avLst/>
          </a:prstGeom>
          <a:noFill/>
        </p:spPr>
      </p:pic>
      <p:pic>
        <p:nvPicPr>
          <p:cNvPr id="7170" name="Picture 2" descr="D:\Bilder\Bilder von Maria\mari bilder\Jugendgottesdienst\fly to summer logo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14290"/>
            <a:ext cx="4263456" cy="2960751"/>
          </a:xfrm>
          <a:prstGeom prst="rect">
            <a:avLst/>
          </a:prstGeom>
          <a:noFill/>
        </p:spPr>
      </p:pic>
      <p:sp>
        <p:nvSpPr>
          <p:cNvPr id="4" name="Textfeld 3"/>
          <p:cNvSpPr txBox="1"/>
          <p:nvPr/>
        </p:nvSpPr>
        <p:spPr>
          <a:xfrm>
            <a:off x="5286348" y="785794"/>
            <a:ext cx="3714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chemeClr val="bg1"/>
                </a:solidFill>
              </a:rPr>
              <a:t>Fest anlässlich des            10-jährigen Gründungsbestehens</a:t>
            </a:r>
            <a:endParaRPr lang="de-DE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Bilder\Bilder von Maria\mari bilder\Jugendgottesdienst\fly2summer_2004_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4857771" cy="3643328"/>
          </a:xfrm>
          <a:prstGeom prst="rect">
            <a:avLst/>
          </a:prstGeom>
          <a:noFill/>
        </p:spPr>
      </p:pic>
      <p:pic>
        <p:nvPicPr>
          <p:cNvPr id="3" name="Picture 4" descr="D:\Bilder\Bilder von Maria\mari bilder\Jugendgottesdienst\fly2summer_2004_0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214686"/>
            <a:ext cx="4310034" cy="3232526"/>
          </a:xfrm>
          <a:prstGeom prst="rect">
            <a:avLst/>
          </a:prstGeom>
          <a:noFill/>
        </p:spPr>
      </p:pic>
      <p:sp>
        <p:nvSpPr>
          <p:cNvPr id="4" name="Textfeld 3"/>
          <p:cNvSpPr txBox="1"/>
          <p:nvPr/>
        </p:nvSpPr>
        <p:spPr>
          <a:xfrm>
            <a:off x="5643570" y="642918"/>
            <a:ext cx="32861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chemeClr val="bg1"/>
                </a:solidFill>
              </a:rPr>
              <a:t>gemeinsamer Aufbau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14282" y="4643446"/>
            <a:ext cx="39290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chemeClr val="bg1"/>
                </a:solidFill>
              </a:rPr>
              <a:t>und danach a </a:t>
            </a:r>
            <a:r>
              <a:rPr lang="de-DE" sz="3200" dirty="0" err="1" smtClean="0">
                <a:solidFill>
                  <a:schemeClr val="bg1"/>
                </a:solidFill>
              </a:rPr>
              <a:t>gscheite</a:t>
            </a:r>
            <a:r>
              <a:rPr lang="de-DE" sz="3200" dirty="0" smtClean="0">
                <a:solidFill>
                  <a:schemeClr val="bg1"/>
                </a:solidFill>
              </a:rPr>
              <a:t> Brotzeit</a:t>
            </a:r>
            <a:endParaRPr lang="de-DE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Bilder\Bilder von Maria\mari bilder\Jugendgottesdienst\fly2summer_2004_0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85727"/>
            <a:ext cx="4143404" cy="3107553"/>
          </a:xfrm>
          <a:prstGeom prst="rect">
            <a:avLst/>
          </a:prstGeom>
          <a:noFill/>
        </p:spPr>
      </p:pic>
      <p:pic>
        <p:nvPicPr>
          <p:cNvPr id="10243" name="Picture 3" descr="D:\Bilder\Bilder von Maria\mari bilder\Jugendgottesdienst\fly2summer_2004_0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3" y="3429000"/>
            <a:ext cx="4214842" cy="316113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00166" y="285728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de-DE" sz="3200" b="0" dirty="0" smtClean="0">
                <a:solidFill>
                  <a:schemeClr val="bg1"/>
                </a:solidFill>
              </a:rPr>
              <a:t>Gründung 1994</a:t>
            </a:r>
            <a:endParaRPr lang="de-DE" sz="3200" b="0" dirty="0">
              <a:solidFill>
                <a:schemeClr val="bg1"/>
              </a:solidFill>
            </a:endParaRPr>
          </a:p>
        </p:txBody>
      </p:sp>
      <p:pic>
        <p:nvPicPr>
          <p:cNvPr id="6" name="Bildplatzhalter 5" descr="1. vorstandschaft.bmp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317" b="3317"/>
          <a:stretch>
            <a:fillRect/>
          </a:stretch>
        </p:blipFill>
        <p:spPr>
          <a:xfrm>
            <a:off x="1643042" y="1142984"/>
            <a:ext cx="5486400" cy="4114800"/>
          </a:xfrm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428728" y="5572140"/>
            <a:ext cx="5486400" cy="804862"/>
          </a:xfrm>
        </p:spPr>
        <p:txBody>
          <a:bodyPr>
            <a:normAutofit/>
          </a:bodyPr>
          <a:lstStyle/>
          <a:p>
            <a:pPr algn="ctr"/>
            <a:r>
              <a:rPr lang="de-DE" sz="3200" dirty="0" smtClean="0">
                <a:solidFill>
                  <a:schemeClr val="bg1"/>
                </a:solidFill>
              </a:rPr>
              <a:t>Unsere 1. Vorstandschaft</a:t>
            </a:r>
            <a:endParaRPr lang="de-DE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Bilder\Bilder von Maria\mari bilder\Jugendgottesdienst\fly2summer_2004_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4476755" cy="3357566"/>
          </a:xfrm>
          <a:prstGeom prst="rect">
            <a:avLst/>
          </a:prstGeom>
          <a:noFill/>
        </p:spPr>
      </p:pic>
      <p:pic>
        <p:nvPicPr>
          <p:cNvPr id="9219" name="Picture 3" descr="D:\Bilder\Bilder von Maria\mari bilder\Jugendgottesdienst\fly2summer_2004_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143248"/>
            <a:ext cx="4476755" cy="3357566"/>
          </a:xfrm>
          <a:prstGeom prst="rect">
            <a:avLst/>
          </a:prstGeom>
          <a:noFill/>
        </p:spPr>
      </p:pic>
      <p:sp>
        <p:nvSpPr>
          <p:cNvPr id="4" name="Textfeld 3"/>
          <p:cNvSpPr txBox="1"/>
          <p:nvPr/>
        </p:nvSpPr>
        <p:spPr>
          <a:xfrm>
            <a:off x="5500694" y="571480"/>
            <a:ext cx="34290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bg1"/>
                </a:solidFill>
              </a:rPr>
              <a:t>Und abschließend Festgottesdienst mit dem Jugendpfarrer</a:t>
            </a:r>
            <a:endParaRPr lang="de-DE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929190" y="642918"/>
            <a:ext cx="2928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chemeClr val="bg1"/>
                </a:solidFill>
              </a:rPr>
              <a:t>Aktion neu-Land</a:t>
            </a:r>
            <a:endParaRPr lang="de-DE" sz="3200" dirty="0">
              <a:solidFill>
                <a:schemeClr val="bg1"/>
              </a:solidFill>
            </a:endParaRPr>
          </a:p>
        </p:txBody>
      </p:sp>
      <p:pic>
        <p:nvPicPr>
          <p:cNvPr id="5122" name="Picture 2" descr="D:\Bilder\Bilder von Maria\mari bilder\Jugendgottesdienst\themenabend2_0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643314"/>
            <a:ext cx="3881438" cy="2911079"/>
          </a:xfrm>
          <a:prstGeom prst="rect">
            <a:avLst/>
          </a:prstGeom>
          <a:noFill/>
        </p:spPr>
      </p:pic>
      <p:pic>
        <p:nvPicPr>
          <p:cNvPr id="2" name="Picture 3" descr="D:\Bilder\Bilder von Maria\mari bilder\Jugendgottesdienst\neuland_0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357298"/>
            <a:ext cx="4667256" cy="3500442"/>
          </a:xfrm>
          <a:prstGeom prst="rect">
            <a:avLst/>
          </a:prstGeom>
          <a:noFill/>
        </p:spPr>
      </p:pic>
      <p:pic>
        <p:nvPicPr>
          <p:cNvPr id="3" name="Picture 4" descr="D:\Bilder\Bilder von Maria\mari bilder\Jugendgottesdienst\kartoffel_hauen_0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85728"/>
            <a:ext cx="3715166" cy="221457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Bilder\Bilder von Maria\mari bilder\Jugendgottesdienst\neuland_pflanzen_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786038"/>
            <a:ext cx="4286280" cy="3214710"/>
          </a:xfrm>
          <a:prstGeom prst="rect">
            <a:avLst/>
          </a:prstGeom>
          <a:noFill/>
        </p:spPr>
      </p:pic>
      <p:pic>
        <p:nvPicPr>
          <p:cNvPr id="6147" name="Picture 3" descr="D:\Bilder\Bilder von Maria\mari bilder\Jugendgottesdienst\neuland_pflanzen_0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00042"/>
            <a:ext cx="4286253" cy="3214690"/>
          </a:xfrm>
          <a:prstGeom prst="rect">
            <a:avLst/>
          </a:prstGeom>
          <a:noFill/>
        </p:spPr>
      </p:pic>
      <p:sp>
        <p:nvSpPr>
          <p:cNvPr id="4" name="Textfeld 3"/>
          <p:cNvSpPr txBox="1"/>
          <p:nvPr/>
        </p:nvSpPr>
        <p:spPr>
          <a:xfrm>
            <a:off x="4572000" y="571480"/>
            <a:ext cx="457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chemeClr val="bg1"/>
                </a:solidFill>
              </a:rPr>
              <a:t>In Form des KLJB Logos wurden Samen gesät </a:t>
            </a:r>
            <a:endParaRPr lang="de-DE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Bilder\Bilder von Maria\mari bilder\Jugendgottesdienst\kartoffel_hauen_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4667283" cy="3500462"/>
          </a:xfrm>
          <a:prstGeom prst="rect">
            <a:avLst/>
          </a:prstGeom>
          <a:noFill/>
        </p:spPr>
      </p:pic>
      <p:pic>
        <p:nvPicPr>
          <p:cNvPr id="3076" name="Picture 4" descr="D:\Bilder\Bilder von Maria\mari bilder\Jugendgottesdienst\IMAGE_1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501550" y="-13001740"/>
            <a:ext cx="2808426" cy="2428892"/>
          </a:xfrm>
          <a:prstGeom prst="rect">
            <a:avLst/>
          </a:prstGeom>
          <a:noFill/>
        </p:spPr>
      </p:pic>
      <p:pic>
        <p:nvPicPr>
          <p:cNvPr id="3074" name="Picture 2" descr="D:\Bilder\Bilder von Maria\mari bilder\Jugendgottesdienst\kartoffel_hauen_0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428868"/>
            <a:ext cx="4286280" cy="3214710"/>
          </a:xfrm>
          <a:prstGeom prst="rect">
            <a:avLst/>
          </a:prstGeom>
          <a:noFill/>
        </p:spPr>
      </p:pic>
      <p:sp>
        <p:nvSpPr>
          <p:cNvPr id="5" name="Textfeld 4"/>
          <p:cNvSpPr txBox="1"/>
          <p:nvPr/>
        </p:nvSpPr>
        <p:spPr>
          <a:xfrm>
            <a:off x="5072066" y="714356"/>
            <a:ext cx="37862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chemeClr val="bg1"/>
                </a:solidFill>
              </a:rPr>
              <a:t>gemeinsam beim Kartoffel hauen…</a:t>
            </a:r>
            <a:endParaRPr lang="de-DE" sz="3200" dirty="0">
              <a:solidFill>
                <a:schemeClr val="bg1"/>
              </a:solidFill>
            </a:endParaRPr>
          </a:p>
        </p:txBody>
      </p:sp>
      <p:pic>
        <p:nvPicPr>
          <p:cNvPr id="3077" name="Picture 5" descr="D:\Bilder\Bilder von Maria\mari bilder\Jugendgottesdienst\IMAGE_1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4000504"/>
            <a:ext cx="3429024" cy="2571768"/>
          </a:xfrm>
          <a:prstGeom prst="rect">
            <a:avLst/>
          </a:prstGeom>
          <a:noFill/>
        </p:spPr>
      </p:pic>
      <p:sp>
        <p:nvSpPr>
          <p:cNvPr id="7" name="Textfeld 6"/>
          <p:cNvSpPr txBox="1"/>
          <p:nvPr/>
        </p:nvSpPr>
        <p:spPr>
          <a:xfrm>
            <a:off x="4429124" y="6000768"/>
            <a:ext cx="4500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chemeClr val="bg1"/>
                </a:solidFill>
              </a:rPr>
              <a:t>…und die Ernte davon</a:t>
            </a:r>
            <a:endParaRPr lang="de-DE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Bilder\Bilder von Maria\mari bilder\Jugendgottesdienst\fahnenweihe_0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214422"/>
            <a:ext cx="5619789" cy="4214842"/>
          </a:xfrm>
          <a:prstGeom prst="rect">
            <a:avLst/>
          </a:prstGeom>
          <a:noFill/>
        </p:spPr>
      </p:pic>
      <p:sp>
        <p:nvSpPr>
          <p:cNvPr id="4" name="Textfeld 3"/>
          <p:cNvSpPr txBox="1"/>
          <p:nvPr/>
        </p:nvSpPr>
        <p:spPr>
          <a:xfrm>
            <a:off x="1071538" y="285728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>
                <a:solidFill>
                  <a:schemeClr val="bg1"/>
                </a:solidFill>
              </a:rPr>
              <a:t>Weihe unserer neu restaurierten Fahne</a:t>
            </a:r>
            <a:endParaRPr lang="de-DE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Bilder\Bilder von Maria\mari bilder\Jugendgottesdienst\fahnenweihe_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14290"/>
            <a:ext cx="4286267" cy="3214700"/>
          </a:xfrm>
          <a:prstGeom prst="rect">
            <a:avLst/>
          </a:prstGeom>
          <a:noFill/>
        </p:spPr>
      </p:pic>
      <p:pic>
        <p:nvPicPr>
          <p:cNvPr id="12291" name="Picture 3" descr="D:\Bilder\Bilder von Maria\mari bilder\Jugendgottesdienst\fahnenweihe_0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214686"/>
            <a:ext cx="4476755" cy="3357566"/>
          </a:xfrm>
          <a:prstGeom prst="rect">
            <a:avLst/>
          </a:prstGeom>
          <a:noFill/>
        </p:spPr>
      </p:pic>
      <p:sp>
        <p:nvSpPr>
          <p:cNvPr id="4" name="Textfeld 3"/>
          <p:cNvSpPr txBox="1"/>
          <p:nvPr/>
        </p:nvSpPr>
        <p:spPr>
          <a:xfrm>
            <a:off x="500034" y="857232"/>
            <a:ext cx="2857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chemeClr val="bg1"/>
                </a:solidFill>
              </a:rPr>
              <a:t>feierlicher Gottesdienst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429256" y="4071942"/>
            <a:ext cx="30003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chemeClr val="bg1"/>
                </a:solidFill>
              </a:rPr>
              <a:t>und anschließender Festzug</a:t>
            </a:r>
            <a:endParaRPr lang="de-DE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Bilder\Bilder von Maria\mari bilder\Jugendgottesdienst\fahnenweihe_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4095765" cy="3071824"/>
          </a:xfrm>
          <a:prstGeom prst="rect">
            <a:avLst/>
          </a:prstGeom>
          <a:noFill/>
        </p:spPr>
      </p:pic>
      <p:pic>
        <p:nvPicPr>
          <p:cNvPr id="13315" name="Picture 3" descr="D:\Bilder\Bilder von Maria\mari bilder\Jugendgottesdienst\fahnenweihe_0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714488"/>
            <a:ext cx="4000528" cy="3000396"/>
          </a:xfrm>
          <a:prstGeom prst="rect">
            <a:avLst/>
          </a:prstGeom>
          <a:noFill/>
        </p:spPr>
      </p:pic>
      <p:pic>
        <p:nvPicPr>
          <p:cNvPr id="13316" name="Picture 4" descr="D:\Bilder\Bilder von Maria\mari bilder\Jugendgottesdienst\fahnenweihe_0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571876"/>
            <a:ext cx="4143404" cy="3107553"/>
          </a:xfrm>
          <a:prstGeom prst="rect">
            <a:avLst/>
          </a:prstGeom>
          <a:noFill/>
        </p:spPr>
      </p:pic>
      <p:sp>
        <p:nvSpPr>
          <p:cNvPr id="5" name="Textfeld 4"/>
          <p:cNvSpPr txBox="1"/>
          <p:nvPr/>
        </p:nvSpPr>
        <p:spPr>
          <a:xfrm>
            <a:off x="4929190" y="5072074"/>
            <a:ext cx="371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chemeClr val="bg1"/>
                </a:solidFill>
              </a:rPr>
              <a:t>…</a:t>
            </a:r>
            <a:r>
              <a:rPr lang="de-DE" sz="3200" dirty="0" err="1" smtClean="0">
                <a:solidFill>
                  <a:schemeClr val="bg1"/>
                </a:solidFill>
              </a:rPr>
              <a:t>Gaudiwettbewerb</a:t>
            </a:r>
            <a:r>
              <a:rPr lang="de-DE" sz="3200" dirty="0" smtClean="0">
                <a:solidFill>
                  <a:schemeClr val="bg1"/>
                </a:solidFill>
              </a:rPr>
              <a:t> mit verschiedenen Landjugenden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072066" y="571480"/>
            <a:ext cx="27860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chemeClr val="bg1"/>
                </a:solidFill>
              </a:rPr>
              <a:t>am Nachmittag dann….</a:t>
            </a:r>
            <a:endParaRPr lang="de-DE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Bilder\Bilder von Maria\mari bilder\Jugendgottesdienst\fahnenweihe_0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571876"/>
            <a:ext cx="4000528" cy="3000396"/>
          </a:xfrm>
          <a:prstGeom prst="rect">
            <a:avLst/>
          </a:prstGeom>
          <a:noFill/>
        </p:spPr>
      </p:pic>
      <p:pic>
        <p:nvPicPr>
          <p:cNvPr id="2" name="Picture 2" descr="D:\Bilder\Bilder von Maria\mari bilder\Jugendgottesdienst\fahnenweihe_0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85926"/>
            <a:ext cx="4191029" cy="3143272"/>
          </a:xfrm>
          <a:prstGeom prst="rect">
            <a:avLst/>
          </a:prstGeom>
          <a:noFill/>
        </p:spPr>
      </p:pic>
      <p:sp>
        <p:nvSpPr>
          <p:cNvPr id="4" name="Textfeld 3"/>
          <p:cNvSpPr txBox="1"/>
          <p:nvPr/>
        </p:nvSpPr>
        <p:spPr>
          <a:xfrm>
            <a:off x="1571604" y="5072074"/>
            <a:ext cx="4071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chemeClr val="bg1"/>
                </a:solidFill>
              </a:rPr>
              <a:t>auch für Speis und Trank wurde gut gesorgt…</a:t>
            </a:r>
            <a:endParaRPr lang="de-DE" sz="3200" dirty="0">
              <a:solidFill>
                <a:schemeClr val="bg1"/>
              </a:solidFill>
            </a:endParaRPr>
          </a:p>
        </p:txBody>
      </p:sp>
      <p:pic>
        <p:nvPicPr>
          <p:cNvPr id="5" name="Picture 2" descr="D:\Bilder\Bilder von Maria\mari bilder\Jugendgottesdienst\fahnenweihe_0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14290"/>
            <a:ext cx="4000496" cy="3000372"/>
          </a:xfrm>
          <a:prstGeom prst="rect">
            <a:avLst/>
          </a:prstGeom>
          <a:noFill/>
        </p:spPr>
      </p:pic>
      <p:sp>
        <p:nvSpPr>
          <p:cNvPr id="6" name="Textfeld 5"/>
          <p:cNvSpPr txBox="1"/>
          <p:nvPr/>
        </p:nvSpPr>
        <p:spPr>
          <a:xfrm>
            <a:off x="1285852" y="357166"/>
            <a:ext cx="32147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chemeClr val="bg1"/>
                </a:solidFill>
              </a:rPr>
              <a:t>Festabend am Jugendheim…</a:t>
            </a:r>
            <a:endParaRPr lang="de-DE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D:\Bilder\Bilder von Maria\mari bilder\Jugendgottesdienst\590842068252825684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142984"/>
            <a:ext cx="7620000" cy="3810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Bilder\Bilder von Maria\mari bilder\Jugendgottesdienst\Zeit_fuer_helden1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3000386" cy="4000515"/>
          </a:xfrm>
          <a:prstGeom prst="rect">
            <a:avLst/>
          </a:prstGeom>
          <a:noFill/>
        </p:spPr>
      </p:pic>
      <p:pic>
        <p:nvPicPr>
          <p:cNvPr id="15363" name="Picture 3" descr="D:\Bilder\Bilder von Maria\mari bilder\Jugendgottesdienst\Zeit_fuer_helden1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3429000"/>
            <a:ext cx="4238628" cy="3178971"/>
          </a:xfrm>
          <a:prstGeom prst="rect">
            <a:avLst/>
          </a:prstGeom>
          <a:noFill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5" y="428604"/>
            <a:ext cx="4191029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feld 5"/>
          <p:cNvSpPr txBox="1"/>
          <p:nvPr/>
        </p:nvSpPr>
        <p:spPr>
          <a:xfrm>
            <a:off x="7000860" y="4000504"/>
            <a:ext cx="21431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chemeClr val="bg1"/>
                </a:solidFill>
              </a:rPr>
              <a:t>Dank unserer fleißigen Helfer…</a:t>
            </a:r>
            <a:endParaRPr lang="de-DE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D:\Bilder\Bilder von Maria\mari bilder\Jugendgottesdienst\stand up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4065996" cy="2737502"/>
          </a:xfrm>
          <a:prstGeom prst="rect">
            <a:avLst/>
          </a:prstGeom>
          <a:noFill/>
        </p:spPr>
      </p:pic>
      <p:sp>
        <p:nvSpPr>
          <p:cNvPr id="3" name="Textfeld 2"/>
          <p:cNvSpPr txBox="1"/>
          <p:nvPr/>
        </p:nvSpPr>
        <p:spPr>
          <a:xfrm>
            <a:off x="2071670" y="142852"/>
            <a:ext cx="52864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chemeClr val="bg1"/>
                </a:solidFill>
              </a:rPr>
              <a:t>1998 dann die Einweihung unseres schönen Jugendheims </a:t>
            </a:r>
            <a:endParaRPr lang="de-DE" sz="3200" dirty="0">
              <a:solidFill>
                <a:schemeClr val="bg1"/>
              </a:solidFill>
            </a:endParaRPr>
          </a:p>
        </p:txBody>
      </p:sp>
      <p:pic>
        <p:nvPicPr>
          <p:cNvPr id="6146" name="Picture 2" descr="D:\Bilder\Bilder von Maria\mari bilder\Jugendgottesdienst\stand up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071678"/>
            <a:ext cx="4177943" cy="2928958"/>
          </a:xfrm>
          <a:prstGeom prst="rect">
            <a:avLst/>
          </a:prstGeom>
          <a:noFill/>
        </p:spPr>
      </p:pic>
      <p:pic>
        <p:nvPicPr>
          <p:cNvPr id="5" name="Picture 6" descr="D:\Bilder\Bilder von Maria\mari bilder\Jugendgottesdienst\stand up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4143380"/>
            <a:ext cx="3786214" cy="252414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Bilder\Bilder von Maria\mari bilder\Jugendgottesdienst\Zeit_fuer_helden10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2786082" cy="3714776"/>
          </a:xfrm>
          <a:prstGeom prst="rect">
            <a:avLst/>
          </a:prstGeom>
          <a:noFill/>
        </p:spPr>
      </p:pic>
      <p:sp>
        <p:nvSpPr>
          <p:cNvPr id="4" name="Textfeld 3"/>
          <p:cNvSpPr txBox="1"/>
          <p:nvPr/>
        </p:nvSpPr>
        <p:spPr>
          <a:xfrm>
            <a:off x="3286116" y="214290"/>
            <a:ext cx="5143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chemeClr val="bg1"/>
                </a:solidFill>
              </a:rPr>
              <a:t>…bekamen die Petersbucher ein neues Bushäuschen</a:t>
            </a:r>
            <a:endParaRPr lang="de-DE" sz="32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1031" y="1285860"/>
            <a:ext cx="428628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 descr="D:\Bilder\Bilder von Maria\mari bilder\Jugendgottesdienst\Zeit_fuer_helden103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500438"/>
            <a:ext cx="4191029" cy="314327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Bilder\Bilder von Maria\mari bilder\Jugendgottesdienst\Zeit_fuer_helden3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99401" y="1372179"/>
            <a:ext cx="4691082" cy="3518312"/>
          </a:xfrm>
          <a:prstGeom prst="rect">
            <a:avLst/>
          </a:prstGeom>
          <a:noFill/>
        </p:spPr>
      </p:pic>
      <p:pic>
        <p:nvPicPr>
          <p:cNvPr id="20484" name="Picture 4" descr="D:\Bilder\Bilder von Maria\mari bilder\Jugendgottesdienst\Zeit_fuer_helden30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214554"/>
            <a:ext cx="4286253" cy="3214690"/>
          </a:xfrm>
          <a:prstGeom prst="rect">
            <a:avLst/>
          </a:prstGeom>
          <a:noFill/>
        </p:spPr>
      </p:pic>
      <p:sp>
        <p:nvSpPr>
          <p:cNvPr id="5" name="Textfeld 4"/>
          <p:cNvSpPr txBox="1"/>
          <p:nvPr/>
        </p:nvSpPr>
        <p:spPr>
          <a:xfrm>
            <a:off x="4572000" y="285728"/>
            <a:ext cx="40719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chemeClr val="bg1"/>
                </a:solidFill>
              </a:rPr>
              <a:t>…und auch die Limesüberreste wurden freigelegt</a:t>
            </a:r>
          </a:p>
          <a:p>
            <a:endParaRPr lang="de-DE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Bilder\Bilder von Maria\mari bilder\Jugendgottesdienst\Zeit_fuer_helden3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4357718" cy="3268289"/>
          </a:xfrm>
          <a:prstGeom prst="rect">
            <a:avLst/>
          </a:prstGeom>
          <a:noFill/>
        </p:spPr>
      </p:pic>
      <p:pic>
        <p:nvPicPr>
          <p:cNvPr id="18435" name="Picture 3" descr="D:\Bilder\Bilder von Maria\mari bilder\Jugendgottesdienst\Zeit_fuer_helden3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3286124"/>
            <a:ext cx="4476755" cy="3357566"/>
          </a:xfrm>
          <a:prstGeom prst="rect">
            <a:avLst/>
          </a:prstGeom>
          <a:noFill/>
        </p:spPr>
      </p:pic>
      <p:pic>
        <p:nvPicPr>
          <p:cNvPr id="18436" name="Picture 4" descr="D:\Bilder\Bilder von Maria\mari bilder\Jugendgottesdienst\Zeit_fuer_helden30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285728"/>
            <a:ext cx="3810000" cy="2857500"/>
          </a:xfrm>
          <a:prstGeom prst="rect">
            <a:avLst/>
          </a:prstGeom>
          <a:noFill/>
        </p:spPr>
      </p:pic>
      <p:sp>
        <p:nvSpPr>
          <p:cNvPr id="5" name="Textfeld 4"/>
          <p:cNvSpPr txBox="1"/>
          <p:nvPr/>
        </p:nvSpPr>
        <p:spPr>
          <a:xfrm>
            <a:off x="6715140" y="4000504"/>
            <a:ext cx="24288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chemeClr val="bg1"/>
                </a:solidFill>
              </a:rPr>
              <a:t>…am Anfang war überall Wald</a:t>
            </a:r>
            <a:endParaRPr lang="de-DE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Bilder\Bilder von Maria\mari bilder\Jugendgottesdienst\Zeit_fuer_helden3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643314"/>
            <a:ext cx="4000529" cy="3000396"/>
          </a:xfrm>
          <a:prstGeom prst="rect">
            <a:avLst/>
          </a:prstGeom>
          <a:noFill/>
        </p:spPr>
      </p:pic>
      <p:pic>
        <p:nvPicPr>
          <p:cNvPr id="19460" name="Picture 4" descr="D:\Bilder\Bilder von Maria\mari bilder\Jugendgottesdienst\Zeit_fuer_helden30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428604"/>
            <a:ext cx="2857500" cy="3810000"/>
          </a:xfrm>
          <a:prstGeom prst="rect">
            <a:avLst/>
          </a:prstGeom>
          <a:noFill/>
        </p:spPr>
      </p:pic>
      <p:pic>
        <p:nvPicPr>
          <p:cNvPr id="7" name="Picture 2" descr="D:\Bilder\Bilder von Maria\mari bilder\Jugendgottesdienst\Zeit_fuer_helden30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52"/>
            <a:ext cx="4714908" cy="3536181"/>
          </a:xfrm>
          <a:prstGeom prst="rect">
            <a:avLst/>
          </a:prstGeom>
          <a:noFill/>
        </p:spPr>
      </p:pic>
      <p:sp>
        <p:nvSpPr>
          <p:cNvPr id="8" name="Textfeld 7"/>
          <p:cNvSpPr txBox="1"/>
          <p:nvPr/>
        </p:nvSpPr>
        <p:spPr>
          <a:xfrm>
            <a:off x="0" y="5214950"/>
            <a:ext cx="2571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chemeClr val="bg1"/>
                </a:solidFill>
              </a:rPr>
              <a:t>…doch die harte Arbeit</a:t>
            </a:r>
            <a:endParaRPr lang="de-DE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D:\Bilder\Bilder von Maria\mari bilder\Jugendgottesdienst\Zeit_fuer_helden3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738694" cy="3554021"/>
          </a:xfrm>
          <a:prstGeom prst="rect">
            <a:avLst/>
          </a:prstGeom>
          <a:noFill/>
        </p:spPr>
      </p:pic>
      <p:pic>
        <p:nvPicPr>
          <p:cNvPr id="2" name="Picture 5" descr="D:\Bilder\Bilder von Maria\mari bilder\Jugendgottesdienst\Zeit_fuer_helden30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000372"/>
            <a:ext cx="4762534" cy="3571900"/>
          </a:xfrm>
          <a:prstGeom prst="rect">
            <a:avLst/>
          </a:prstGeom>
          <a:noFill/>
        </p:spPr>
      </p:pic>
      <p:sp>
        <p:nvSpPr>
          <p:cNvPr id="6" name="Textfeld 5"/>
          <p:cNvSpPr txBox="1"/>
          <p:nvPr/>
        </p:nvSpPr>
        <p:spPr>
          <a:xfrm>
            <a:off x="5286380" y="500042"/>
            <a:ext cx="3857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chemeClr val="bg1"/>
                </a:solidFill>
              </a:rPr>
              <a:t>hat sich gelohnt,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14282" y="4929198"/>
            <a:ext cx="371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chemeClr val="bg1"/>
                </a:solidFill>
              </a:rPr>
              <a:t>denn </a:t>
            </a:r>
          </a:p>
          <a:p>
            <a:r>
              <a:rPr lang="de-DE" sz="3200" dirty="0" smtClean="0">
                <a:solidFill>
                  <a:schemeClr val="bg1"/>
                </a:solidFill>
              </a:rPr>
              <a:t>GEMEINSAM GEHT´S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143504" y="171448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7358082" y="242886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4929190" y="1785926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chemeClr val="bg1"/>
                </a:solidFill>
              </a:rPr>
              <a:t>vorher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429388" y="2500306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chemeClr val="bg1"/>
                </a:solidFill>
              </a:rPr>
              <a:t>nachher</a:t>
            </a:r>
            <a:endParaRPr lang="de-DE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Bilder\Bilder von Maria\mari bilder\Jugendgottesdienst\0shx4feo04c40k0gc8ccw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285860"/>
            <a:ext cx="6036355" cy="3757631"/>
          </a:xfrm>
          <a:prstGeom prst="rect">
            <a:avLst/>
          </a:prstGeom>
          <a:noFill/>
        </p:spPr>
      </p:pic>
      <p:sp>
        <p:nvSpPr>
          <p:cNvPr id="3" name="Textfeld 2"/>
          <p:cNvSpPr txBox="1"/>
          <p:nvPr/>
        </p:nvSpPr>
        <p:spPr>
          <a:xfrm>
            <a:off x="2000232" y="428604"/>
            <a:ext cx="5072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>
                <a:solidFill>
                  <a:schemeClr val="bg1"/>
                </a:solidFill>
              </a:rPr>
              <a:t>Die KLJB </a:t>
            </a:r>
            <a:r>
              <a:rPr lang="de-DE" sz="3200" dirty="0" err="1" smtClean="0">
                <a:solidFill>
                  <a:schemeClr val="bg1"/>
                </a:solidFill>
              </a:rPr>
              <a:t>Kaldorf</a:t>
            </a:r>
            <a:r>
              <a:rPr lang="de-DE" sz="3200" dirty="0" smtClean="0">
                <a:solidFill>
                  <a:schemeClr val="bg1"/>
                </a:solidFill>
              </a:rPr>
              <a:t>-Petersbuch</a:t>
            </a:r>
            <a:endParaRPr lang="de-DE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D:\Bilder\Bilder von Maria\mari bilder\Jugendgottesdienst\fahnenweihe_0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571480"/>
            <a:ext cx="5905540" cy="4429156"/>
          </a:xfrm>
          <a:prstGeom prst="rect">
            <a:avLst/>
          </a:prstGeom>
          <a:noFill/>
        </p:spPr>
      </p:pic>
      <p:sp>
        <p:nvSpPr>
          <p:cNvPr id="5" name="Textfeld 4"/>
          <p:cNvSpPr txBox="1"/>
          <p:nvPr/>
        </p:nvSpPr>
        <p:spPr>
          <a:xfrm>
            <a:off x="2285984" y="5214950"/>
            <a:ext cx="37862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>
                <a:solidFill>
                  <a:schemeClr val="bg1"/>
                </a:solidFill>
              </a:rPr>
              <a:t>alle bisherigen Vorstände der KLJB </a:t>
            </a:r>
            <a:r>
              <a:rPr lang="de-DE" sz="3200" dirty="0" err="1" smtClean="0">
                <a:solidFill>
                  <a:schemeClr val="bg1"/>
                </a:solidFill>
              </a:rPr>
              <a:t>Kaldorf</a:t>
            </a:r>
            <a:r>
              <a:rPr lang="de-DE" sz="3200" dirty="0" smtClean="0">
                <a:solidFill>
                  <a:schemeClr val="bg1"/>
                </a:solidFill>
              </a:rPr>
              <a:t>-Petersbuch</a:t>
            </a:r>
            <a:endParaRPr lang="de-DE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143108" y="714356"/>
            <a:ext cx="46434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>
                <a:solidFill>
                  <a:schemeClr val="bg1"/>
                </a:solidFill>
              </a:rPr>
              <a:t>…und die Vorstandschaft heute nach 16 Jahren</a:t>
            </a:r>
            <a:endParaRPr lang="de-DE" sz="3200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Bilder\Bilder von Maria\mari bilder\Jugendgottesdienst\neue vorstandschaf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000240"/>
            <a:ext cx="5976961" cy="421647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Bilder\Bilder von Maria\mari bilder\Jugendgottesdienst\basteln_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4095765" cy="3071824"/>
          </a:xfrm>
          <a:prstGeom prst="rect">
            <a:avLst/>
          </a:prstGeom>
          <a:noFill/>
        </p:spPr>
      </p:pic>
      <p:pic>
        <p:nvPicPr>
          <p:cNvPr id="2051" name="Picture 3" descr="D:\Bilder\Bilder von Maria\mari bilder\Jugendgottesdienst\basteln_0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518277"/>
            <a:ext cx="4071966" cy="3053975"/>
          </a:xfrm>
          <a:prstGeom prst="rect">
            <a:avLst/>
          </a:prstGeom>
          <a:noFill/>
        </p:spPr>
      </p:pic>
      <p:sp>
        <p:nvSpPr>
          <p:cNvPr id="4" name="Textfeld 3"/>
          <p:cNvSpPr txBox="1"/>
          <p:nvPr/>
        </p:nvSpPr>
        <p:spPr>
          <a:xfrm>
            <a:off x="1214414" y="285728"/>
            <a:ext cx="70009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chemeClr val="bg1"/>
                </a:solidFill>
              </a:rPr>
              <a:t>Gemeinsame Aktionen wie Bastelabende für den Adventsbasar</a:t>
            </a:r>
          </a:p>
          <a:p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357818" y="2714620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</a:rPr>
              <a:t>d</a:t>
            </a:r>
            <a:r>
              <a:rPr lang="de-DE" sz="3200" dirty="0" smtClean="0">
                <a:solidFill>
                  <a:schemeClr val="bg1"/>
                </a:solidFill>
              </a:rPr>
              <a:t>amals…</a:t>
            </a:r>
            <a:endParaRPr lang="de-DE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 descr="Bastelabend_02_2006026.jpg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t="21857" b="21857"/>
          <a:stretch>
            <a:fillRect/>
          </a:stretch>
        </p:blipFill>
        <p:spPr>
          <a:xfrm>
            <a:off x="857224" y="285728"/>
            <a:ext cx="3914773" cy="2935340"/>
          </a:xfrm>
        </p:spPr>
      </p:pic>
      <p:pic>
        <p:nvPicPr>
          <p:cNvPr id="1026" name="Picture 2" descr="D:\Bilder\Bilder von Maria\mari bilder\Jugendgottesdienst\Bastelabend_02_20060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00174"/>
            <a:ext cx="3810000" cy="2857500"/>
          </a:xfrm>
          <a:prstGeom prst="rect">
            <a:avLst/>
          </a:prstGeom>
          <a:noFill/>
        </p:spPr>
      </p:pic>
      <p:pic>
        <p:nvPicPr>
          <p:cNvPr id="1027" name="Picture 3" descr="D:\Bilder\Bilder von Maria\mari bilder\Jugendgottesdienst\Bastelabend_02_200603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786190"/>
            <a:ext cx="3810000" cy="2857500"/>
          </a:xfrm>
          <a:prstGeom prst="rect">
            <a:avLst/>
          </a:prstGeom>
          <a:noFill/>
        </p:spPr>
      </p:pic>
      <p:sp>
        <p:nvSpPr>
          <p:cNvPr id="8" name="Textfeld 7"/>
          <p:cNvSpPr txBox="1"/>
          <p:nvPr/>
        </p:nvSpPr>
        <p:spPr>
          <a:xfrm>
            <a:off x="5072066" y="4857760"/>
            <a:ext cx="314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</a:rPr>
              <a:t>w</a:t>
            </a:r>
            <a:r>
              <a:rPr lang="de-DE" sz="3200" dirty="0" smtClean="0">
                <a:solidFill>
                  <a:schemeClr val="bg1"/>
                </a:solidFill>
              </a:rPr>
              <a:t>ie heute….</a:t>
            </a:r>
            <a:endParaRPr lang="de-DE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Bilder\Bilder von Maria\mari bilder\Jugendgottesdienst\farbe_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4024314" cy="3018236"/>
          </a:xfrm>
          <a:prstGeom prst="rect">
            <a:avLst/>
          </a:prstGeom>
          <a:noFill/>
        </p:spPr>
      </p:pic>
      <p:pic>
        <p:nvPicPr>
          <p:cNvPr id="3075" name="Picture 3" descr="D:\Bilder\Bilder von Maria\mari bilder\Jugendgottesdienst\farbe_0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4810130" y="1833548"/>
            <a:ext cx="3810000" cy="2857500"/>
          </a:xfrm>
          <a:prstGeom prst="rect">
            <a:avLst/>
          </a:prstGeom>
          <a:noFill/>
        </p:spPr>
      </p:pic>
      <p:sp>
        <p:nvSpPr>
          <p:cNvPr id="4" name="Textfeld 3"/>
          <p:cNvSpPr txBox="1"/>
          <p:nvPr/>
        </p:nvSpPr>
        <p:spPr>
          <a:xfrm>
            <a:off x="285720" y="4286256"/>
            <a:ext cx="39290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chemeClr val="bg1"/>
                </a:solidFill>
              </a:rPr>
              <a:t>Ostereierfärben</a:t>
            </a:r>
          </a:p>
          <a:p>
            <a:endParaRPr lang="de-DE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Bilder\Bilder von Maria\mari bilder\Jugendgottesdienst\Ostern_2007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5030092" cy="3357586"/>
          </a:xfrm>
          <a:prstGeom prst="rect">
            <a:avLst/>
          </a:prstGeom>
          <a:noFill/>
        </p:spPr>
      </p:pic>
      <p:pic>
        <p:nvPicPr>
          <p:cNvPr id="1027" name="Picture 3" descr="D:\Bilder\Bilder von Maria\mari bilder\Jugendgottesdienst\Ostern_2007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643050"/>
            <a:ext cx="3143245" cy="4714868"/>
          </a:xfrm>
          <a:prstGeom prst="rect">
            <a:avLst/>
          </a:prstGeom>
          <a:noFill/>
        </p:spPr>
      </p:pic>
      <p:sp>
        <p:nvSpPr>
          <p:cNvPr id="5" name="Textfeld 4"/>
          <p:cNvSpPr txBox="1"/>
          <p:nvPr/>
        </p:nvSpPr>
        <p:spPr>
          <a:xfrm>
            <a:off x="642910" y="4714884"/>
            <a:ext cx="4286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chemeClr val="bg1"/>
                </a:solidFill>
              </a:rPr>
              <a:t>und nach der Osternacht gemeinsames Essen</a:t>
            </a:r>
          </a:p>
        </p:txBody>
      </p:sp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</Words>
  <Application>Microsoft Office PowerPoint</Application>
  <PresentationFormat>Bildschirmpräsentation (4:3)</PresentationFormat>
  <Paragraphs>45</Paragraphs>
  <Slides>35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35</vt:i4>
      </vt:variant>
    </vt:vector>
  </HeadingPairs>
  <TitlesOfParts>
    <vt:vector size="36" baseType="lpstr">
      <vt:lpstr>Larissa-Design</vt:lpstr>
      <vt:lpstr>Jugendgottesdienst am 16.05.10</vt:lpstr>
      <vt:lpstr>Gründung 1994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  <vt:lpstr>Folie 28</vt:lpstr>
      <vt:lpstr>Folie 29</vt:lpstr>
      <vt:lpstr>Folie 30</vt:lpstr>
      <vt:lpstr>Folie 31</vt:lpstr>
      <vt:lpstr>Folie 32</vt:lpstr>
      <vt:lpstr>Folie 33</vt:lpstr>
      <vt:lpstr>Folie 34</vt:lpstr>
      <vt:lpstr>Folie 35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Jugendgottesdienst am 16.05.10</dc:title>
  <dc:creator>Mary</dc:creator>
  <cp:lastModifiedBy>Mary</cp:lastModifiedBy>
  <cp:revision>33</cp:revision>
  <dcterms:created xsi:type="dcterms:W3CDTF">2010-04-25T19:32:53Z</dcterms:created>
  <dcterms:modified xsi:type="dcterms:W3CDTF">2010-05-13T19:35:59Z</dcterms:modified>
</cp:coreProperties>
</file>